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6C06E3-5ED2-4AA0-9BF0-1DCB31229044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C84D92-E668-46F3-BF05-4ED16B166C63}">
      <dgm:prSet phldrT="[Text]"/>
      <dgm:spPr/>
      <dgm:t>
        <a:bodyPr/>
        <a:lstStyle/>
        <a:p>
          <a:r>
            <a:rPr lang="en-US" dirty="0" smtClean="0"/>
            <a:t>Theories </a:t>
          </a:r>
          <a:endParaRPr lang="en-US" dirty="0"/>
        </a:p>
      </dgm:t>
    </dgm:pt>
    <dgm:pt modelId="{8976CBF1-CDE3-4AA8-ADBE-3015D86C1E9F}" type="parTrans" cxnId="{F5A18BFB-5356-4529-ACAC-BB32E8EC333C}">
      <dgm:prSet/>
      <dgm:spPr/>
      <dgm:t>
        <a:bodyPr/>
        <a:lstStyle/>
        <a:p>
          <a:endParaRPr lang="en-US"/>
        </a:p>
      </dgm:t>
    </dgm:pt>
    <dgm:pt modelId="{1095F511-8525-476D-8E6E-6C9117D36ED9}" type="sibTrans" cxnId="{F5A18BFB-5356-4529-ACAC-BB32E8EC333C}">
      <dgm:prSet/>
      <dgm:spPr/>
      <dgm:t>
        <a:bodyPr/>
        <a:lstStyle/>
        <a:p>
          <a:endParaRPr lang="en-US"/>
        </a:p>
      </dgm:t>
    </dgm:pt>
    <dgm:pt modelId="{55992693-4F38-4F6D-BF4A-E01C2574B898}">
      <dgm:prSet phldrT="[Text]"/>
      <dgm:spPr/>
      <dgm:t>
        <a:bodyPr/>
        <a:lstStyle/>
        <a:p>
          <a:r>
            <a:rPr lang="en-US" dirty="0" smtClean="0"/>
            <a:t>Human Behaviors</a:t>
          </a:r>
          <a:endParaRPr lang="en-US" dirty="0"/>
        </a:p>
      </dgm:t>
    </dgm:pt>
    <dgm:pt modelId="{B7260ADE-1FFE-476C-A8A2-49E7E5CD361D}" type="parTrans" cxnId="{EA622284-6C5B-40D2-87FC-CE34B973FC87}">
      <dgm:prSet/>
      <dgm:spPr/>
      <dgm:t>
        <a:bodyPr/>
        <a:lstStyle/>
        <a:p>
          <a:endParaRPr lang="en-US"/>
        </a:p>
      </dgm:t>
    </dgm:pt>
    <dgm:pt modelId="{2BAEFD17-473D-47DB-A7D6-72BBFB9EC8DA}" type="sibTrans" cxnId="{EA622284-6C5B-40D2-87FC-CE34B973FC87}">
      <dgm:prSet/>
      <dgm:spPr/>
      <dgm:t>
        <a:bodyPr/>
        <a:lstStyle/>
        <a:p>
          <a:endParaRPr lang="en-US"/>
        </a:p>
      </dgm:t>
    </dgm:pt>
    <dgm:pt modelId="{CBEA7C7C-2926-4CBC-B118-6BD7D9536D65}">
      <dgm:prSet phldrT="[Text]"/>
      <dgm:spPr/>
      <dgm:t>
        <a:bodyPr/>
        <a:lstStyle/>
        <a:p>
          <a:r>
            <a:rPr lang="en-US" dirty="0" smtClean="0"/>
            <a:t>Examples of software or APP</a:t>
          </a:r>
          <a:endParaRPr lang="en-US" dirty="0"/>
        </a:p>
      </dgm:t>
    </dgm:pt>
    <dgm:pt modelId="{7201DD51-3255-4125-B312-6C021A65D62C}" type="parTrans" cxnId="{7C377282-CC84-4307-8F05-2648BCE746D4}">
      <dgm:prSet/>
      <dgm:spPr/>
      <dgm:t>
        <a:bodyPr/>
        <a:lstStyle/>
        <a:p>
          <a:endParaRPr lang="en-US"/>
        </a:p>
      </dgm:t>
    </dgm:pt>
    <dgm:pt modelId="{B38EF79E-C328-407F-8DD8-8831701AEFF6}" type="sibTrans" cxnId="{7C377282-CC84-4307-8F05-2648BCE746D4}">
      <dgm:prSet/>
      <dgm:spPr/>
      <dgm:t>
        <a:bodyPr/>
        <a:lstStyle/>
        <a:p>
          <a:endParaRPr lang="en-US"/>
        </a:p>
      </dgm:t>
    </dgm:pt>
    <dgm:pt modelId="{DBA21AD6-0589-46DC-99ED-653E253064E6}">
      <dgm:prSet phldrT="[Text]"/>
      <dgm:spPr/>
      <dgm:t>
        <a:bodyPr/>
        <a:lstStyle/>
        <a:p>
          <a:r>
            <a:rPr lang="en-US" baseline="0" dirty="0"/>
            <a:t> </a:t>
          </a:r>
          <a:r>
            <a:rPr lang="en-US" baseline="0" dirty="0" smtClean="0"/>
            <a:t>Absent students &amp; </a:t>
          </a:r>
          <a:r>
            <a:rPr lang="en-US" baseline="0" dirty="0" err="1" smtClean="0"/>
            <a:t>Techers</a:t>
          </a:r>
          <a:r>
            <a:rPr lang="en-US" baseline="0" dirty="0" smtClean="0"/>
            <a:t> Software like APP </a:t>
          </a:r>
          <a:endParaRPr lang="en-US" dirty="0"/>
        </a:p>
      </dgm:t>
    </dgm:pt>
    <dgm:pt modelId="{CD1903BF-497A-4E6E-8603-EB0B1D4CC387}" type="parTrans" cxnId="{11281DF1-8F59-4734-A38D-7F9C5B6BB73B}">
      <dgm:prSet/>
      <dgm:spPr/>
      <dgm:t>
        <a:bodyPr/>
        <a:lstStyle/>
        <a:p>
          <a:endParaRPr lang="en-US"/>
        </a:p>
      </dgm:t>
    </dgm:pt>
    <dgm:pt modelId="{6FA0D971-7362-4360-A6A0-6D3B9F925807}" type="sibTrans" cxnId="{11281DF1-8F59-4734-A38D-7F9C5B6BB73B}">
      <dgm:prSet/>
      <dgm:spPr/>
      <dgm:t>
        <a:bodyPr/>
        <a:lstStyle/>
        <a:p>
          <a:endParaRPr lang="en-US"/>
        </a:p>
      </dgm:t>
    </dgm:pt>
    <dgm:pt modelId="{39A065F0-5C0E-4EDE-B4C5-0CDA587804A5}">
      <dgm:prSet phldrT="[Text]"/>
      <dgm:spPr/>
      <dgm:t>
        <a:bodyPr/>
        <a:lstStyle/>
        <a:p>
          <a:r>
            <a:rPr lang="en-US" dirty="0" smtClean="0"/>
            <a:t>History of smart school</a:t>
          </a:r>
          <a:endParaRPr lang="en-US" dirty="0"/>
        </a:p>
      </dgm:t>
    </dgm:pt>
    <dgm:pt modelId="{4C2A686E-E461-478D-A4C7-59CE993AFABA}" type="parTrans" cxnId="{1EFD3A8D-17F0-4978-9D53-125A6C028139}">
      <dgm:prSet/>
      <dgm:spPr/>
      <dgm:t>
        <a:bodyPr/>
        <a:lstStyle/>
        <a:p>
          <a:endParaRPr lang="en-US"/>
        </a:p>
      </dgm:t>
    </dgm:pt>
    <dgm:pt modelId="{29367CC6-9457-4300-B1C5-E9425B062970}" type="sibTrans" cxnId="{1EFD3A8D-17F0-4978-9D53-125A6C028139}">
      <dgm:prSet/>
      <dgm:spPr/>
      <dgm:t>
        <a:bodyPr/>
        <a:lstStyle/>
        <a:p>
          <a:endParaRPr lang="en-US"/>
        </a:p>
      </dgm:t>
    </dgm:pt>
    <dgm:pt modelId="{8D9560F7-A626-4BCD-B2C3-EB98C92C6D0A}">
      <dgm:prSet phldrT="[Text]"/>
      <dgm:spPr/>
      <dgm:t>
        <a:bodyPr/>
        <a:lstStyle/>
        <a:p>
          <a:r>
            <a:rPr lang="en-US" dirty="0" err="1" smtClean="0"/>
            <a:t>Chanin</a:t>
          </a:r>
          <a:r>
            <a:rPr lang="en-US" dirty="0" smtClean="0"/>
            <a:t> </a:t>
          </a:r>
          <a:endParaRPr lang="en-US" dirty="0"/>
        </a:p>
      </dgm:t>
    </dgm:pt>
    <dgm:pt modelId="{DF5BE386-BA49-4D18-AC9A-2BC25F66722F}" type="parTrans" cxnId="{C755BCF5-584E-4A0C-83B7-5B6B71492DE2}">
      <dgm:prSet/>
      <dgm:spPr/>
      <dgm:t>
        <a:bodyPr/>
        <a:lstStyle/>
        <a:p>
          <a:endParaRPr lang="en-US"/>
        </a:p>
      </dgm:t>
    </dgm:pt>
    <dgm:pt modelId="{713A07F3-CC3C-4849-A585-97036384AF65}" type="sibTrans" cxnId="{C755BCF5-584E-4A0C-83B7-5B6B71492DE2}">
      <dgm:prSet/>
      <dgm:spPr/>
      <dgm:t>
        <a:bodyPr/>
        <a:lstStyle/>
        <a:p>
          <a:endParaRPr lang="en-US"/>
        </a:p>
      </dgm:t>
    </dgm:pt>
    <dgm:pt modelId="{CADBABCD-CEA3-4CEA-AB7E-AEF3BFC9DDDD}">
      <dgm:prSet phldrT="[Text]"/>
      <dgm:spPr/>
      <dgm:t>
        <a:bodyPr/>
        <a:lstStyle/>
        <a:p>
          <a:r>
            <a:rPr lang="en-US" dirty="0" smtClean="0"/>
            <a:t>Issues </a:t>
          </a:r>
          <a:endParaRPr lang="en-US" dirty="0"/>
        </a:p>
      </dgm:t>
    </dgm:pt>
    <dgm:pt modelId="{DC88775E-9953-4EC7-8C01-510D164B3E31}" type="parTrans" cxnId="{D75A90BE-4EAD-4009-802C-F717595271D8}">
      <dgm:prSet/>
      <dgm:spPr/>
      <dgm:t>
        <a:bodyPr/>
        <a:lstStyle/>
        <a:p>
          <a:endParaRPr lang="en-US"/>
        </a:p>
      </dgm:t>
    </dgm:pt>
    <dgm:pt modelId="{6BEECB76-8F08-4A71-8ABD-7CB9B71D747D}" type="sibTrans" cxnId="{D75A90BE-4EAD-4009-802C-F717595271D8}">
      <dgm:prSet/>
      <dgm:spPr/>
      <dgm:t>
        <a:bodyPr/>
        <a:lstStyle/>
        <a:p>
          <a:endParaRPr lang="en-US"/>
        </a:p>
      </dgm:t>
    </dgm:pt>
    <dgm:pt modelId="{76AB5C5A-2DB3-4CD0-BD78-803B86BC3DD2}">
      <dgm:prSet phldrT="[Text]"/>
      <dgm:spPr/>
      <dgm:t>
        <a:bodyPr/>
        <a:lstStyle/>
        <a:p>
          <a:r>
            <a:rPr lang="en-US" dirty="0" err="1" smtClean="0"/>
            <a:t>Losting</a:t>
          </a:r>
          <a:r>
            <a:rPr lang="en-US" dirty="0" smtClean="0"/>
            <a:t> time </a:t>
          </a:r>
          <a:endParaRPr lang="en-US" dirty="0"/>
        </a:p>
      </dgm:t>
    </dgm:pt>
    <dgm:pt modelId="{A74C10C7-DB64-4397-A7B2-6AD758F99F87}" type="parTrans" cxnId="{95EEC87D-9685-49C4-A31A-F74F7A3D642C}">
      <dgm:prSet/>
      <dgm:spPr/>
      <dgm:t>
        <a:bodyPr/>
        <a:lstStyle/>
        <a:p>
          <a:endParaRPr lang="en-US"/>
        </a:p>
      </dgm:t>
    </dgm:pt>
    <dgm:pt modelId="{AA245411-F08A-401F-B4E7-C1CB89E50297}" type="sibTrans" cxnId="{95EEC87D-9685-49C4-A31A-F74F7A3D642C}">
      <dgm:prSet/>
      <dgm:spPr/>
      <dgm:t>
        <a:bodyPr/>
        <a:lstStyle/>
        <a:p>
          <a:endParaRPr lang="en-US"/>
        </a:p>
      </dgm:t>
    </dgm:pt>
    <dgm:pt modelId="{17492727-C86E-4A98-939F-003F5500B7DB}">
      <dgm:prSet phldrT="[Text]"/>
      <dgm:spPr/>
      <dgm:t>
        <a:bodyPr/>
        <a:lstStyle/>
        <a:p>
          <a:endParaRPr lang="en-US" dirty="0"/>
        </a:p>
      </dgm:t>
    </dgm:pt>
    <dgm:pt modelId="{484CFFB4-75C5-47A8-B5AD-99632A611241}" type="parTrans" cxnId="{3A131E39-19DB-4F32-9171-28502D71BDCA}">
      <dgm:prSet/>
      <dgm:spPr/>
      <dgm:t>
        <a:bodyPr/>
        <a:lstStyle/>
        <a:p>
          <a:endParaRPr lang="en-US"/>
        </a:p>
      </dgm:t>
    </dgm:pt>
    <dgm:pt modelId="{8AD76370-4DA4-44A4-9A38-3E0A7791A92D}" type="sibTrans" cxnId="{3A131E39-19DB-4F32-9171-28502D71BDCA}">
      <dgm:prSet/>
      <dgm:spPr/>
      <dgm:t>
        <a:bodyPr/>
        <a:lstStyle/>
        <a:p>
          <a:endParaRPr lang="en-US"/>
        </a:p>
      </dgm:t>
    </dgm:pt>
    <dgm:pt modelId="{659F047E-DDBD-4F5F-BCB4-176043EE8088}">
      <dgm:prSet phldrT="[Text]"/>
      <dgm:spPr/>
      <dgm:t>
        <a:bodyPr/>
        <a:lstStyle/>
        <a:p>
          <a:endParaRPr lang="en-US" dirty="0"/>
        </a:p>
      </dgm:t>
    </dgm:pt>
    <dgm:pt modelId="{7E5695B9-35C6-4BE3-BBE5-CF996AAE200B}" type="parTrans" cxnId="{482AF47E-8A88-4EA7-A867-6861286F0D08}">
      <dgm:prSet/>
      <dgm:spPr/>
      <dgm:t>
        <a:bodyPr/>
        <a:lstStyle/>
        <a:p>
          <a:endParaRPr lang="en-US"/>
        </a:p>
      </dgm:t>
    </dgm:pt>
    <dgm:pt modelId="{7F1BC42A-0628-463B-8773-17EA6FDD369F}" type="sibTrans" cxnId="{482AF47E-8A88-4EA7-A867-6861286F0D08}">
      <dgm:prSet/>
      <dgm:spPr/>
      <dgm:t>
        <a:bodyPr/>
        <a:lstStyle/>
        <a:p>
          <a:endParaRPr lang="en-US"/>
        </a:p>
      </dgm:t>
    </dgm:pt>
    <dgm:pt modelId="{943C1AD2-5CE3-4063-8068-7A443C3FC0D4}">
      <dgm:prSet phldrT="[Text]"/>
      <dgm:spPr/>
      <dgm:t>
        <a:bodyPr/>
        <a:lstStyle/>
        <a:p>
          <a:r>
            <a:rPr lang="en-US" dirty="0" err="1" smtClean="0"/>
            <a:t>Foucs</a:t>
          </a:r>
          <a:r>
            <a:rPr lang="en-US" dirty="0" smtClean="0"/>
            <a:t> on the students level </a:t>
          </a:r>
          <a:endParaRPr lang="en-US" dirty="0"/>
        </a:p>
      </dgm:t>
    </dgm:pt>
    <dgm:pt modelId="{2969F416-42EA-4720-AB71-B287C098DC69}" type="parTrans" cxnId="{BB6853A5-6F30-4FEE-AFF1-A4EDCD69E88C}">
      <dgm:prSet/>
      <dgm:spPr/>
      <dgm:t>
        <a:bodyPr/>
        <a:lstStyle/>
        <a:p>
          <a:endParaRPr lang="en-US"/>
        </a:p>
      </dgm:t>
    </dgm:pt>
    <dgm:pt modelId="{A5FED8A8-8B83-4725-9134-8F7CE3F80E74}" type="sibTrans" cxnId="{BB6853A5-6F30-4FEE-AFF1-A4EDCD69E88C}">
      <dgm:prSet/>
      <dgm:spPr/>
      <dgm:t>
        <a:bodyPr/>
        <a:lstStyle/>
        <a:p>
          <a:endParaRPr lang="en-US"/>
        </a:p>
      </dgm:t>
    </dgm:pt>
    <dgm:pt modelId="{4324E7C4-6C9D-499C-B096-543571CBE411}">
      <dgm:prSet phldrT="[Text]"/>
      <dgm:spPr/>
      <dgm:t>
        <a:bodyPr/>
        <a:lstStyle/>
        <a:p>
          <a:r>
            <a:rPr lang="en-US" dirty="0" smtClean="0"/>
            <a:t>And teacher quality </a:t>
          </a:r>
          <a:endParaRPr lang="en-US" dirty="0"/>
        </a:p>
      </dgm:t>
    </dgm:pt>
    <dgm:pt modelId="{0571376A-5513-4B97-B28B-15753C0D9902}" type="parTrans" cxnId="{15CB66C1-2B66-4C9A-8C79-5AACA0AB9159}">
      <dgm:prSet/>
      <dgm:spPr/>
      <dgm:t>
        <a:bodyPr/>
        <a:lstStyle/>
        <a:p>
          <a:endParaRPr lang="en-US"/>
        </a:p>
      </dgm:t>
    </dgm:pt>
    <dgm:pt modelId="{2A1F24F4-4E07-487E-A67C-30082D2004EB}" type="sibTrans" cxnId="{15CB66C1-2B66-4C9A-8C79-5AACA0AB9159}">
      <dgm:prSet/>
      <dgm:spPr/>
      <dgm:t>
        <a:bodyPr/>
        <a:lstStyle/>
        <a:p>
          <a:endParaRPr lang="en-US"/>
        </a:p>
      </dgm:t>
    </dgm:pt>
    <dgm:pt modelId="{26EEA8A6-B329-45A2-BBD5-6395B3DDE04A}">
      <dgm:prSet phldrT="[Text]"/>
      <dgm:spPr/>
      <dgm:t>
        <a:bodyPr/>
        <a:lstStyle/>
        <a:p>
          <a:r>
            <a:rPr lang="en-US" dirty="0" err="1" smtClean="0"/>
            <a:t>Japen</a:t>
          </a:r>
          <a:r>
            <a:rPr lang="en-US" dirty="0" smtClean="0"/>
            <a:t> </a:t>
          </a:r>
          <a:endParaRPr lang="en-US" dirty="0"/>
        </a:p>
      </dgm:t>
    </dgm:pt>
    <dgm:pt modelId="{DA8C1BB7-61B0-46EB-948E-5D8494DE6B6A}" type="parTrans" cxnId="{2FC56FD9-5335-4EC6-B20C-844974DCCAC6}">
      <dgm:prSet/>
      <dgm:spPr/>
      <dgm:t>
        <a:bodyPr/>
        <a:lstStyle/>
        <a:p>
          <a:endParaRPr lang="en-US"/>
        </a:p>
      </dgm:t>
    </dgm:pt>
    <dgm:pt modelId="{395440AF-27EE-45A3-9F72-AC477E09140F}" type="sibTrans" cxnId="{2FC56FD9-5335-4EC6-B20C-844974DCCAC6}">
      <dgm:prSet/>
      <dgm:spPr/>
      <dgm:t>
        <a:bodyPr/>
        <a:lstStyle/>
        <a:p>
          <a:endParaRPr lang="en-US"/>
        </a:p>
      </dgm:t>
    </dgm:pt>
    <dgm:pt modelId="{4999981D-0CD9-4BE6-A177-3CDEE56EF3A7}">
      <dgm:prSet phldrT="[Text]"/>
      <dgm:spPr/>
      <dgm:t>
        <a:bodyPr/>
        <a:lstStyle/>
        <a:p>
          <a:r>
            <a:rPr lang="en-US" dirty="0" smtClean="0"/>
            <a:t>USA</a:t>
          </a:r>
          <a:endParaRPr lang="en-US" dirty="0"/>
        </a:p>
      </dgm:t>
    </dgm:pt>
    <dgm:pt modelId="{A1BD8C01-BC0C-4ACD-AD21-6803475370A9}" type="parTrans" cxnId="{CD4C0AAA-E828-457F-98EE-EC4203801086}">
      <dgm:prSet/>
      <dgm:spPr/>
      <dgm:t>
        <a:bodyPr/>
        <a:lstStyle/>
        <a:p>
          <a:endParaRPr lang="en-US"/>
        </a:p>
      </dgm:t>
    </dgm:pt>
    <dgm:pt modelId="{3D0E8BCC-3F73-4A06-A838-F612F4371461}" type="sibTrans" cxnId="{CD4C0AAA-E828-457F-98EE-EC4203801086}">
      <dgm:prSet/>
      <dgm:spPr/>
      <dgm:t>
        <a:bodyPr/>
        <a:lstStyle/>
        <a:p>
          <a:endParaRPr lang="en-US"/>
        </a:p>
      </dgm:t>
    </dgm:pt>
    <dgm:pt modelId="{5A3B4EC1-9B24-43FA-9CE7-07639AEBDA44}">
      <dgm:prSet phldrT="[Text]"/>
      <dgm:spPr/>
      <dgm:t>
        <a:bodyPr/>
        <a:lstStyle/>
        <a:p>
          <a:r>
            <a:rPr lang="en-US" dirty="0" smtClean="0"/>
            <a:t>UK</a:t>
          </a:r>
          <a:endParaRPr lang="en-US" dirty="0"/>
        </a:p>
      </dgm:t>
    </dgm:pt>
    <dgm:pt modelId="{0D5E1DCC-C5CB-4D49-BA7D-2CC4885924CA}" type="parTrans" cxnId="{5309CE7E-FECD-45C0-BBC9-6FFEBC169038}">
      <dgm:prSet/>
      <dgm:spPr/>
      <dgm:t>
        <a:bodyPr/>
        <a:lstStyle/>
        <a:p>
          <a:endParaRPr lang="en-US"/>
        </a:p>
      </dgm:t>
    </dgm:pt>
    <dgm:pt modelId="{300F61D9-DF95-4E79-84DF-7294C3F6EC3F}" type="sibTrans" cxnId="{5309CE7E-FECD-45C0-BBC9-6FFEBC169038}">
      <dgm:prSet/>
      <dgm:spPr/>
      <dgm:t>
        <a:bodyPr/>
        <a:lstStyle/>
        <a:p>
          <a:endParaRPr lang="en-US"/>
        </a:p>
      </dgm:t>
    </dgm:pt>
    <dgm:pt modelId="{1CE1C96C-0380-42E9-8F45-584AF992823E}">
      <dgm:prSet phldrT="[Text]"/>
      <dgm:spPr/>
      <dgm:t>
        <a:bodyPr/>
        <a:lstStyle/>
        <a:p>
          <a:endParaRPr lang="en-US" dirty="0"/>
        </a:p>
      </dgm:t>
    </dgm:pt>
    <dgm:pt modelId="{3EB37782-C7C3-4713-8ED4-E83350D819ED}" type="parTrans" cxnId="{DA12D2E5-D0AA-49BC-8BBB-82F42F4A6B24}">
      <dgm:prSet/>
      <dgm:spPr/>
      <dgm:t>
        <a:bodyPr/>
        <a:lstStyle/>
        <a:p>
          <a:endParaRPr lang="en-US"/>
        </a:p>
      </dgm:t>
    </dgm:pt>
    <dgm:pt modelId="{6392B73E-5159-4143-BFDB-C93B4BA3C699}" type="sibTrans" cxnId="{DA12D2E5-D0AA-49BC-8BBB-82F42F4A6B24}">
      <dgm:prSet/>
      <dgm:spPr/>
      <dgm:t>
        <a:bodyPr/>
        <a:lstStyle/>
        <a:p>
          <a:endParaRPr lang="en-US"/>
        </a:p>
      </dgm:t>
    </dgm:pt>
    <dgm:pt modelId="{0F836744-A7E6-4DB1-84E4-8BAB690FD99A}">
      <dgm:prSet phldrT="[Text]"/>
      <dgm:spPr/>
      <dgm:t>
        <a:bodyPr/>
        <a:lstStyle/>
        <a:p>
          <a:r>
            <a:rPr lang="en-US" dirty="0" smtClean="0"/>
            <a:t>Management theory</a:t>
          </a:r>
          <a:endParaRPr lang="en-US" dirty="0"/>
        </a:p>
      </dgm:t>
    </dgm:pt>
    <dgm:pt modelId="{2978A498-BBCB-41C4-A146-3012DBB7373E}" type="parTrans" cxnId="{DC0F6A62-ABBC-4246-8C09-FAC80A76F608}">
      <dgm:prSet/>
      <dgm:spPr/>
      <dgm:t>
        <a:bodyPr/>
        <a:lstStyle/>
        <a:p>
          <a:endParaRPr lang="en-US"/>
        </a:p>
      </dgm:t>
    </dgm:pt>
    <dgm:pt modelId="{2C071734-6706-4701-9D63-F8993246ABBC}" type="sibTrans" cxnId="{DC0F6A62-ABBC-4246-8C09-FAC80A76F608}">
      <dgm:prSet/>
      <dgm:spPr/>
      <dgm:t>
        <a:bodyPr/>
        <a:lstStyle/>
        <a:p>
          <a:endParaRPr lang="en-US"/>
        </a:p>
      </dgm:t>
    </dgm:pt>
    <dgm:pt modelId="{B785FF7E-B3F3-43A3-8FD4-851179052C82}">
      <dgm:prSet phldrT="[Text]"/>
      <dgm:spPr/>
      <dgm:t>
        <a:bodyPr/>
        <a:lstStyle/>
        <a:p>
          <a:r>
            <a:rPr lang="en-US" dirty="0" smtClean="0"/>
            <a:t>Sociotechnical theory  </a:t>
          </a:r>
          <a:endParaRPr lang="en-US" dirty="0"/>
        </a:p>
      </dgm:t>
    </dgm:pt>
    <dgm:pt modelId="{81A10009-2197-43B4-BBCE-78259C1B3AD6}" type="parTrans" cxnId="{E12AEFDC-7F78-4FF5-BBDD-061359CBA340}">
      <dgm:prSet/>
      <dgm:spPr/>
      <dgm:t>
        <a:bodyPr/>
        <a:lstStyle/>
        <a:p>
          <a:endParaRPr lang="en-US"/>
        </a:p>
      </dgm:t>
    </dgm:pt>
    <dgm:pt modelId="{C982A0C0-9641-4033-9A6E-B6F049B7FC63}" type="sibTrans" cxnId="{E12AEFDC-7F78-4FF5-BBDD-061359CBA340}">
      <dgm:prSet/>
      <dgm:spPr/>
      <dgm:t>
        <a:bodyPr/>
        <a:lstStyle/>
        <a:p>
          <a:endParaRPr lang="en-US"/>
        </a:p>
      </dgm:t>
    </dgm:pt>
    <dgm:pt modelId="{0EF6CF1B-6AEF-4B97-86AC-C030DF448668}">
      <dgm:prSet phldrT="[Text]"/>
      <dgm:spPr/>
      <dgm:t>
        <a:bodyPr/>
        <a:lstStyle/>
        <a:p>
          <a:r>
            <a:rPr lang="en-US" dirty="0" smtClean="0"/>
            <a:t>No creativities </a:t>
          </a:r>
          <a:endParaRPr lang="en-US" dirty="0"/>
        </a:p>
      </dgm:t>
    </dgm:pt>
    <dgm:pt modelId="{A500798D-1748-4092-8C68-5B5402FE3629}" type="parTrans" cxnId="{9A717ED2-19D6-49BD-A915-96B6885DC711}">
      <dgm:prSet/>
      <dgm:spPr/>
      <dgm:t>
        <a:bodyPr/>
        <a:lstStyle/>
        <a:p>
          <a:endParaRPr lang="en-US"/>
        </a:p>
      </dgm:t>
    </dgm:pt>
    <dgm:pt modelId="{D2E92356-289D-48E4-B6B8-C245AC44CD14}" type="sibTrans" cxnId="{9A717ED2-19D6-49BD-A915-96B6885DC711}">
      <dgm:prSet/>
      <dgm:spPr/>
      <dgm:t>
        <a:bodyPr/>
        <a:lstStyle/>
        <a:p>
          <a:endParaRPr lang="en-US"/>
        </a:p>
      </dgm:t>
    </dgm:pt>
    <dgm:pt modelId="{E821C046-0CD7-4C19-9256-109A0518E460}">
      <dgm:prSet phldrT="[Text]"/>
      <dgm:spPr/>
      <dgm:t>
        <a:bodyPr/>
        <a:lstStyle/>
        <a:p>
          <a:r>
            <a:rPr lang="en-US" dirty="0" smtClean="0"/>
            <a:t>No </a:t>
          </a:r>
          <a:endParaRPr lang="en-US" dirty="0"/>
        </a:p>
      </dgm:t>
    </dgm:pt>
    <dgm:pt modelId="{EE8EE84B-5890-4459-9270-6DB146B511B0}" type="parTrans" cxnId="{C6507BE0-77BF-4003-8A41-2B06DA9E6424}">
      <dgm:prSet/>
      <dgm:spPr/>
      <dgm:t>
        <a:bodyPr/>
        <a:lstStyle/>
        <a:p>
          <a:endParaRPr lang="en-US"/>
        </a:p>
      </dgm:t>
    </dgm:pt>
    <dgm:pt modelId="{3FB0C607-55BC-4956-B856-9EF8C08D852E}" type="sibTrans" cxnId="{C6507BE0-77BF-4003-8A41-2B06DA9E6424}">
      <dgm:prSet/>
      <dgm:spPr/>
      <dgm:t>
        <a:bodyPr/>
        <a:lstStyle/>
        <a:p>
          <a:endParaRPr lang="en-US"/>
        </a:p>
      </dgm:t>
    </dgm:pt>
    <dgm:pt modelId="{10DC3312-7DB4-457B-AD75-A2C05C2654BB}" type="pres">
      <dgm:prSet presAssocID="{DD6C06E3-5ED2-4AA0-9BF0-1DCB3122904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81E2CA-FD7E-4D51-B584-A0A7418EED61}" type="pres">
      <dgm:prSet presAssocID="{DD6C06E3-5ED2-4AA0-9BF0-1DCB31229044}" presName="children" presStyleCnt="0"/>
      <dgm:spPr/>
    </dgm:pt>
    <dgm:pt modelId="{0966CBDC-3BD4-4641-B18A-7539C42C28D9}" type="pres">
      <dgm:prSet presAssocID="{DD6C06E3-5ED2-4AA0-9BF0-1DCB31229044}" presName="child1group" presStyleCnt="0"/>
      <dgm:spPr/>
    </dgm:pt>
    <dgm:pt modelId="{0F71121B-0585-4577-8F6F-3D27997DB284}" type="pres">
      <dgm:prSet presAssocID="{DD6C06E3-5ED2-4AA0-9BF0-1DCB31229044}" presName="child1" presStyleLbl="bgAcc1" presStyleIdx="0" presStyleCnt="4"/>
      <dgm:spPr/>
      <dgm:t>
        <a:bodyPr/>
        <a:lstStyle/>
        <a:p>
          <a:endParaRPr lang="en-US"/>
        </a:p>
      </dgm:t>
    </dgm:pt>
    <dgm:pt modelId="{5697A226-77AD-4CF1-B737-47171BA999BF}" type="pres">
      <dgm:prSet presAssocID="{DD6C06E3-5ED2-4AA0-9BF0-1DCB3122904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46A33-8874-412C-A69C-44EFDA9EB715}" type="pres">
      <dgm:prSet presAssocID="{DD6C06E3-5ED2-4AA0-9BF0-1DCB31229044}" presName="child2group" presStyleCnt="0"/>
      <dgm:spPr/>
    </dgm:pt>
    <dgm:pt modelId="{43C141AF-C2B8-4A56-9507-4D2B9CAF3A22}" type="pres">
      <dgm:prSet presAssocID="{DD6C06E3-5ED2-4AA0-9BF0-1DCB31229044}" presName="child2" presStyleLbl="bgAcc1" presStyleIdx="1" presStyleCnt="4"/>
      <dgm:spPr/>
      <dgm:t>
        <a:bodyPr/>
        <a:lstStyle/>
        <a:p>
          <a:endParaRPr lang="en-US"/>
        </a:p>
      </dgm:t>
    </dgm:pt>
    <dgm:pt modelId="{C282D219-6930-4EC7-839A-D6DF4E2B58DB}" type="pres">
      <dgm:prSet presAssocID="{DD6C06E3-5ED2-4AA0-9BF0-1DCB3122904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27C9F-427E-4B8A-8DD2-584FD1EE1B55}" type="pres">
      <dgm:prSet presAssocID="{DD6C06E3-5ED2-4AA0-9BF0-1DCB31229044}" presName="child3group" presStyleCnt="0"/>
      <dgm:spPr/>
    </dgm:pt>
    <dgm:pt modelId="{CD251493-FDB5-4811-8AA7-CFC2853B76FC}" type="pres">
      <dgm:prSet presAssocID="{DD6C06E3-5ED2-4AA0-9BF0-1DCB31229044}" presName="child3" presStyleLbl="bgAcc1" presStyleIdx="2" presStyleCnt="4"/>
      <dgm:spPr/>
      <dgm:t>
        <a:bodyPr/>
        <a:lstStyle/>
        <a:p>
          <a:endParaRPr lang="en-US"/>
        </a:p>
      </dgm:t>
    </dgm:pt>
    <dgm:pt modelId="{2F43F7CE-2BD0-4DF8-BCB4-A665A147E2A8}" type="pres">
      <dgm:prSet presAssocID="{DD6C06E3-5ED2-4AA0-9BF0-1DCB3122904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A842BB-D5BF-480A-90C1-9ABC540B1819}" type="pres">
      <dgm:prSet presAssocID="{DD6C06E3-5ED2-4AA0-9BF0-1DCB31229044}" presName="child4group" presStyleCnt="0"/>
      <dgm:spPr/>
    </dgm:pt>
    <dgm:pt modelId="{A530F082-8259-4202-934C-1BF4BEA70B98}" type="pres">
      <dgm:prSet presAssocID="{DD6C06E3-5ED2-4AA0-9BF0-1DCB31229044}" presName="child4" presStyleLbl="bgAcc1" presStyleIdx="3" presStyleCnt="4"/>
      <dgm:spPr/>
      <dgm:t>
        <a:bodyPr/>
        <a:lstStyle/>
        <a:p>
          <a:endParaRPr lang="en-US"/>
        </a:p>
      </dgm:t>
    </dgm:pt>
    <dgm:pt modelId="{AE6CCEE1-DE1E-4FF7-BFCD-3506256AB76C}" type="pres">
      <dgm:prSet presAssocID="{DD6C06E3-5ED2-4AA0-9BF0-1DCB3122904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0D0132-BDA3-4668-AB3C-0664071BF191}" type="pres">
      <dgm:prSet presAssocID="{DD6C06E3-5ED2-4AA0-9BF0-1DCB31229044}" presName="childPlaceholder" presStyleCnt="0"/>
      <dgm:spPr/>
    </dgm:pt>
    <dgm:pt modelId="{A40AF81E-101A-464F-8893-96A729B73131}" type="pres">
      <dgm:prSet presAssocID="{DD6C06E3-5ED2-4AA0-9BF0-1DCB31229044}" presName="circle" presStyleCnt="0"/>
      <dgm:spPr/>
    </dgm:pt>
    <dgm:pt modelId="{3705770C-CE27-4B10-8E0F-64950ABA4CA4}" type="pres">
      <dgm:prSet presAssocID="{DD6C06E3-5ED2-4AA0-9BF0-1DCB3122904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B631BC-7315-4FD2-9FA1-3CEA78949857}" type="pres">
      <dgm:prSet presAssocID="{DD6C06E3-5ED2-4AA0-9BF0-1DCB3122904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A7352-5C5D-416C-BE02-F3504C04F3B7}" type="pres">
      <dgm:prSet presAssocID="{DD6C06E3-5ED2-4AA0-9BF0-1DCB31229044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6F99F-354E-4A6B-896A-9530D4315A2D}" type="pres">
      <dgm:prSet presAssocID="{DD6C06E3-5ED2-4AA0-9BF0-1DCB3122904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4CDBE0-C70D-4D95-B69D-B990EB09E9BD}" type="pres">
      <dgm:prSet presAssocID="{DD6C06E3-5ED2-4AA0-9BF0-1DCB31229044}" presName="quadrantPlaceholder" presStyleCnt="0"/>
      <dgm:spPr/>
    </dgm:pt>
    <dgm:pt modelId="{8E3BF4FA-37D9-4570-9AB4-96BBAA6C94DA}" type="pres">
      <dgm:prSet presAssocID="{DD6C06E3-5ED2-4AA0-9BF0-1DCB31229044}" presName="center1" presStyleLbl="fgShp" presStyleIdx="0" presStyleCnt="2"/>
      <dgm:spPr/>
    </dgm:pt>
    <dgm:pt modelId="{51C9A5E5-4673-439A-877F-FB57D43C8E62}" type="pres">
      <dgm:prSet presAssocID="{DD6C06E3-5ED2-4AA0-9BF0-1DCB31229044}" presName="center2" presStyleLbl="fgShp" presStyleIdx="1" presStyleCnt="2"/>
      <dgm:spPr/>
    </dgm:pt>
  </dgm:ptLst>
  <dgm:cxnLst>
    <dgm:cxn modelId="{17692D5B-0665-4BD9-A903-D325296313CE}" type="presOf" srcId="{0F836744-A7E6-4DB1-84E4-8BAB690FD99A}" destId="{5697A226-77AD-4CF1-B737-47171BA999BF}" srcOrd="1" destOrd="1" presId="urn:microsoft.com/office/officeart/2005/8/layout/cycle4"/>
    <dgm:cxn modelId="{2D742B1D-181A-44AD-8F45-FACBCD785823}" type="presOf" srcId="{5A3B4EC1-9B24-43FA-9CE7-07639AEBDA44}" destId="{2F43F7CE-2BD0-4DF8-BCB4-A665A147E2A8}" srcOrd="1" destOrd="3" presId="urn:microsoft.com/office/officeart/2005/8/layout/cycle4"/>
    <dgm:cxn modelId="{6FD6B0F9-DF83-47FC-BA09-B5CE855D723A}" type="presOf" srcId="{55992693-4F38-4F6D-BF4A-E01C2574B898}" destId="{5697A226-77AD-4CF1-B737-47171BA999BF}" srcOrd="1" destOrd="0" presId="urn:microsoft.com/office/officeart/2005/8/layout/cycle4"/>
    <dgm:cxn modelId="{FD32B0AF-631B-4F4B-AF2E-E6610E6F0F86}" type="presOf" srcId="{DBA21AD6-0589-46DC-99ED-653E253064E6}" destId="{43C141AF-C2B8-4A56-9507-4D2B9CAF3A22}" srcOrd="0" destOrd="0" presId="urn:microsoft.com/office/officeart/2005/8/layout/cycle4"/>
    <dgm:cxn modelId="{11281DF1-8F59-4734-A38D-7F9C5B6BB73B}" srcId="{CBEA7C7C-2926-4CBC-B118-6BD7D9536D65}" destId="{DBA21AD6-0589-46DC-99ED-653E253064E6}" srcOrd="0" destOrd="0" parTransId="{CD1903BF-497A-4E6E-8603-EB0B1D4CC387}" sibTransId="{6FA0D971-7362-4360-A6A0-6D3B9F925807}"/>
    <dgm:cxn modelId="{533DAD95-FAF6-4F7B-ABC6-C63ED3340868}" type="presOf" srcId="{17492727-C86E-4A98-939F-003F5500B7DB}" destId="{5697A226-77AD-4CF1-B737-47171BA999BF}" srcOrd="1" destOrd="4" presId="urn:microsoft.com/office/officeart/2005/8/layout/cycle4"/>
    <dgm:cxn modelId="{600BA74E-B9A5-42A3-A3FB-82B2C5AAAD7F}" type="presOf" srcId="{0EF6CF1B-6AEF-4B97-86AC-C030DF448668}" destId="{A530F082-8259-4202-934C-1BF4BEA70B98}" srcOrd="0" destOrd="3" presId="urn:microsoft.com/office/officeart/2005/8/layout/cycle4"/>
    <dgm:cxn modelId="{15CB66C1-2B66-4C9A-8C79-5AACA0AB9159}" srcId="{CADBABCD-CEA3-4CEA-AB7E-AEF3BFC9DDDD}" destId="{4324E7C4-6C9D-499C-B096-543571CBE411}" srcOrd="2" destOrd="0" parTransId="{0571376A-5513-4B97-B28B-15753C0D9902}" sibTransId="{2A1F24F4-4E07-487E-A67C-30082D2004EB}"/>
    <dgm:cxn modelId="{18A5A23C-4461-45A1-8FAC-4119D653784C}" type="presOf" srcId="{4999981D-0CD9-4BE6-A177-3CDEE56EF3A7}" destId="{2F43F7CE-2BD0-4DF8-BCB4-A665A147E2A8}" srcOrd="1" destOrd="2" presId="urn:microsoft.com/office/officeart/2005/8/layout/cycle4"/>
    <dgm:cxn modelId="{9C8EE366-8AFD-4CC8-AB53-25F97258C4EB}" type="presOf" srcId="{39A065F0-5C0E-4EDE-B4C5-0CDA587804A5}" destId="{113A7352-5C5D-416C-BE02-F3504C04F3B7}" srcOrd="0" destOrd="0" presId="urn:microsoft.com/office/officeart/2005/8/layout/cycle4"/>
    <dgm:cxn modelId="{E1A5A691-EABA-4DDB-A814-C6FA819DEF44}" type="presOf" srcId="{B785FF7E-B3F3-43A3-8FD4-851179052C82}" destId="{5697A226-77AD-4CF1-B737-47171BA999BF}" srcOrd="1" destOrd="2" presId="urn:microsoft.com/office/officeart/2005/8/layout/cycle4"/>
    <dgm:cxn modelId="{C755BCF5-584E-4A0C-83B7-5B6B71492DE2}" srcId="{39A065F0-5C0E-4EDE-B4C5-0CDA587804A5}" destId="{8D9560F7-A626-4BCD-B2C3-EB98C92C6D0A}" srcOrd="0" destOrd="0" parTransId="{DF5BE386-BA49-4D18-AC9A-2BC25F66722F}" sibTransId="{713A07F3-CC3C-4849-A585-97036384AF65}"/>
    <dgm:cxn modelId="{1581A726-1BAC-463B-B06D-5637D5196081}" type="presOf" srcId="{943C1AD2-5CE3-4063-8068-7A443C3FC0D4}" destId="{AE6CCEE1-DE1E-4FF7-BFCD-3506256AB76C}" srcOrd="1" destOrd="1" presId="urn:microsoft.com/office/officeart/2005/8/layout/cycle4"/>
    <dgm:cxn modelId="{DC0F6A62-ABBC-4246-8C09-FAC80A76F608}" srcId="{D4C84D92-E668-46F3-BF05-4ED16B166C63}" destId="{0F836744-A7E6-4DB1-84E4-8BAB690FD99A}" srcOrd="1" destOrd="0" parTransId="{2978A498-BBCB-41C4-A146-3012DBB7373E}" sibTransId="{2C071734-6706-4701-9D63-F8993246ABBC}"/>
    <dgm:cxn modelId="{74356B5C-C5EC-4DC9-A46D-AC4DEED32D4D}" type="presOf" srcId="{5A3B4EC1-9B24-43FA-9CE7-07639AEBDA44}" destId="{CD251493-FDB5-4811-8AA7-CFC2853B76FC}" srcOrd="0" destOrd="3" presId="urn:microsoft.com/office/officeart/2005/8/layout/cycle4"/>
    <dgm:cxn modelId="{DF555BAA-F910-4DA4-96D2-E8C87E963E90}" type="presOf" srcId="{B785FF7E-B3F3-43A3-8FD4-851179052C82}" destId="{0F71121B-0585-4577-8F6F-3D27997DB284}" srcOrd="0" destOrd="2" presId="urn:microsoft.com/office/officeart/2005/8/layout/cycle4"/>
    <dgm:cxn modelId="{10C5BA01-9C8B-4FC4-BABA-A40D045B269B}" type="presOf" srcId="{0EF6CF1B-6AEF-4B97-86AC-C030DF448668}" destId="{AE6CCEE1-DE1E-4FF7-BFCD-3506256AB76C}" srcOrd="1" destOrd="3" presId="urn:microsoft.com/office/officeart/2005/8/layout/cycle4"/>
    <dgm:cxn modelId="{B0BB70E4-6E04-4272-9B0D-9EA3DD29360F}" type="presOf" srcId="{26EEA8A6-B329-45A2-BBD5-6395B3DDE04A}" destId="{CD251493-FDB5-4811-8AA7-CFC2853B76FC}" srcOrd="0" destOrd="1" presId="urn:microsoft.com/office/officeart/2005/8/layout/cycle4"/>
    <dgm:cxn modelId="{1EFD3A8D-17F0-4978-9D53-125A6C028139}" srcId="{DD6C06E3-5ED2-4AA0-9BF0-1DCB31229044}" destId="{39A065F0-5C0E-4EDE-B4C5-0CDA587804A5}" srcOrd="2" destOrd="0" parTransId="{4C2A686E-E461-478D-A4C7-59CE993AFABA}" sibTransId="{29367CC6-9457-4300-B1C5-E9425B062970}"/>
    <dgm:cxn modelId="{3A131E39-19DB-4F32-9171-28502D71BDCA}" srcId="{D4C84D92-E668-46F3-BF05-4ED16B166C63}" destId="{17492727-C86E-4A98-939F-003F5500B7DB}" srcOrd="4" destOrd="0" parTransId="{484CFFB4-75C5-47A8-B5AD-99632A611241}" sibTransId="{8AD76370-4DA4-44A4-9A38-3E0A7791A92D}"/>
    <dgm:cxn modelId="{FB2A26C8-4F62-4E95-9E6B-48733F655A15}" type="presOf" srcId="{76AB5C5A-2DB3-4CD0-BD78-803B86BC3DD2}" destId="{AE6CCEE1-DE1E-4FF7-BFCD-3506256AB76C}" srcOrd="1" destOrd="0" presId="urn:microsoft.com/office/officeart/2005/8/layout/cycle4"/>
    <dgm:cxn modelId="{E5162F0B-57FE-472C-8212-92CE06E1D219}" type="presOf" srcId="{E821C046-0CD7-4C19-9256-109A0518E460}" destId="{AE6CCEE1-DE1E-4FF7-BFCD-3506256AB76C}" srcOrd="1" destOrd="4" presId="urn:microsoft.com/office/officeart/2005/8/layout/cycle4"/>
    <dgm:cxn modelId="{A134DBD5-12BA-4ECC-BC2E-F40EE67C0C66}" type="presOf" srcId="{8D9560F7-A626-4BCD-B2C3-EB98C92C6D0A}" destId="{2F43F7CE-2BD0-4DF8-BCB4-A665A147E2A8}" srcOrd="1" destOrd="0" presId="urn:microsoft.com/office/officeart/2005/8/layout/cycle4"/>
    <dgm:cxn modelId="{EA622284-6C5B-40D2-87FC-CE34B973FC87}" srcId="{D4C84D92-E668-46F3-BF05-4ED16B166C63}" destId="{55992693-4F38-4F6D-BF4A-E01C2574B898}" srcOrd="0" destOrd="0" parTransId="{B7260ADE-1FFE-476C-A8A2-49E7E5CD361D}" sibTransId="{2BAEFD17-473D-47DB-A7D6-72BBFB9EC8DA}"/>
    <dgm:cxn modelId="{E52254BE-F232-454E-A2C5-B3DB403B0828}" type="presOf" srcId="{659F047E-DDBD-4F5F-BCB4-176043EE8088}" destId="{5697A226-77AD-4CF1-B737-47171BA999BF}" srcOrd="1" destOrd="3" presId="urn:microsoft.com/office/officeart/2005/8/layout/cycle4"/>
    <dgm:cxn modelId="{D75A90BE-4EAD-4009-802C-F717595271D8}" srcId="{DD6C06E3-5ED2-4AA0-9BF0-1DCB31229044}" destId="{CADBABCD-CEA3-4CEA-AB7E-AEF3BFC9DDDD}" srcOrd="3" destOrd="0" parTransId="{DC88775E-9953-4EC7-8C01-510D164B3E31}" sibTransId="{6BEECB76-8F08-4A71-8ABD-7CB9B71D747D}"/>
    <dgm:cxn modelId="{5309CE7E-FECD-45C0-BBC9-6FFEBC169038}" srcId="{39A065F0-5C0E-4EDE-B4C5-0CDA587804A5}" destId="{5A3B4EC1-9B24-43FA-9CE7-07639AEBDA44}" srcOrd="3" destOrd="0" parTransId="{0D5E1DCC-C5CB-4D49-BA7D-2CC4885924CA}" sibTransId="{300F61D9-DF95-4E79-84DF-7294C3F6EC3F}"/>
    <dgm:cxn modelId="{BB6853A5-6F30-4FEE-AFF1-A4EDCD69E88C}" srcId="{CADBABCD-CEA3-4CEA-AB7E-AEF3BFC9DDDD}" destId="{943C1AD2-5CE3-4063-8068-7A443C3FC0D4}" srcOrd="1" destOrd="0" parTransId="{2969F416-42EA-4720-AB71-B287C098DC69}" sibTransId="{A5FED8A8-8B83-4725-9134-8F7CE3F80E74}"/>
    <dgm:cxn modelId="{95EEC87D-9685-49C4-A31A-F74F7A3D642C}" srcId="{CADBABCD-CEA3-4CEA-AB7E-AEF3BFC9DDDD}" destId="{76AB5C5A-2DB3-4CD0-BD78-803B86BC3DD2}" srcOrd="0" destOrd="0" parTransId="{A74C10C7-DB64-4397-A7B2-6AD758F99F87}" sibTransId="{AA245411-F08A-401F-B4E7-C1CB89E50297}"/>
    <dgm:cxn modelId="{61A1BFA1-5C88-4203-8FA2-45C98CCCAF05}" type="presOf" srcId="{55992693-4F38-4F6D-BF4A-E01C2574B898}" destId="{0F71121B-0585-4577-8F6F-3D27997DB284}" srcOrd="0" destOrd="0" presId="urn:microsoft.com/office/officeart/2005/8/layout/cycle4"/>
    <dgm:cxn modelId="{42EFEED0-0A52-41DB-A442-D903A0226A9F}" type="presOf" srcId="{4324E7C4-6C9D-499C-B096-543571CBE411}" destId="{AE6CCEE1-DE1E-4FF7-BFCD-3506256AB76C}" srcOrd="1" destOrd="2" presId="urn:microsoft.com/office/officeart/2005/8/layout/cycle4"/>
    <dgm:cxn modelId="{2FC56FD9-5335-4EC6-B20C-844974DCCAC6}" srcId="{39A065F0-5C0E-4EDE-B4C5-0CDA587804A5}" destId="{26EEA8A6-B329-45A2-BBD5-6395B3DDE04A}" srcOrd="1" destOrd="0" parTransId="{DA8C1BB7-61B0-46EB-948E-5D8494DE6B6A}" sibTransId="{395440AF-27EE-45A3-9F72-AC477E09140F}"/>
    <dgm:cxn modelId="{9A717ED2-19D6-49BD-A915-96B6885DC711}" srcId="{CADBABCD-CEA3-4CEA-AB7E-AEF3BFC9DDDD}" destId="{0EF6CF1B-6AEF-4B97-86AC-C030DF448668}" srcOrd="3" destOrd="0" parTransId="{A500798D-1748-4092-8C68-5B5402FE3629}" sibTransId="{D2E92356-289D-48E4-B6B8-C245AC44CD14}"/>
    <dgm:cxn modelId="{44D31D54-A686-48EA-802C-A13F21E546A5}" type="presOf" srcId="{CBEA7C7C-2926-4CBC-B118-6BD7D9536D65}" destId="{88B631BC-7315-4FD2-9FA1-3CEA78949857}" srcOrd="0" destOrd="0" presId="urn:microsoft.com/office/officeart/2005/8/layout/cycle4"/>
    <dgm:cxn modelId="{C6507BE0-77BF-4003-8A41-2B06DA9E6424}" srcId="{CADBABCD-CEA3-4CEA-AB7E-AEF3BFC9DDDD}" destId="{E821C046-0CD7-4C19-9256-109A0518E460}" srcOrd="4" destOrd="0" parTransId="{EE8EE84B-5890-4459-9270-6DB146B511B0}" sibTransId="{3FB0C607-55BC-4956-B856-9EF8C08D852E}"/>
    <dgm:cxn modelId="{4B9B1306-A15A-4D01-A1B8-2D71A4924C0B}" type="presOf" srcId="{DD6C06E3-5ED2-4AA0-9BF0-1DCB31229044}" destId="{10DC3312-7DB4-457B-AD75-A2C05C2654BB}" srcOrd="0" destOrd="0" presId="urn:microsoft.com/office/officeart/2005/8/layout/cycle4"/>
    <dgm:cxn modelId="{7C377282-CC84-4307-8F05-2648BCE746D4}" srcId="{DD6C06E3-5ED2-4AA0-9BF0-1DCB31229044}" destId="{CBEA7C7C-2926-4CBC-B118-6BD7D9536D65}" srcOrd="1" destOrd="0" parTransId="{7201DD51-3255-4125-B312-6C021A65D62C}" sibTransId="{B38EF79E-C328-407F-8DD8-8831701AEFF6}"/>
    <dgm:cxn modelId="{934EBFFD-E486-4925-A5A9-3909230529C8}" type="presOf" srcId="{17492727-C86E-4A98-939F-003F5500B7DB}" destId="{0F71121B-0585-4577-8F6F-3D27997DB284}" srcOrd="0" destOrd="4" presId="urn:microsoft.com/office/officeart/2005/8/layout/cycle4"/>
    <dgm:cxn modelId="{A164139A-0344-4030-B13E-707DC7847F6A}" type="presOf" srcId="{DBA21AD6-0589-46DC-99ED-653E253064E6}" destId="{C282D219-6930-4EC7-839A-D6DF4E2B58DB}" srcOrd="1" destOrd="0" presId="urn:microsoft.com/office/officeart/2005/8/layout/cycle4"/>
    <dgm:cxn modelId="{AFBB1DA0-D765-489C-9DD4-28BE4E91EE7C}" type="presOf" srcId="{0F836744-A7E6-4DB1-84E4-8BAB690FD99A}" destId="{0F71121B-0585-4577-8F6F-3D27997DB284}" srcOrd="0" destOrd="1" presId="urn:microsoft.com/office/officeart/2005/8/layout/cycle4"/>
    <dgm:cxn modelId="{62A4A855-6974-465E-95C2-6AAF05706037}" type="presOf" srcId="{E821C046-0CD7-4C19-9256-109A0518E460}" destId="{A530F082-8259-4202-934C-1BF4BEA70B98}" srcOrd="0" destOrd="4" presId="urn:microsoft.com/office/officeart/2005/8/layout/cycle4"/>
    <dgm:cxn modelId="{CD4C0AAA-E828-457F-98EE-EC4203801086}" srcId="{39A065F0-5C0E-4EDE-B4C5-0CDA587804A5}" destId="{4999981D-0CD9-4BE6-A177-3CDEE56EF3A7}" srcOrd="2" destOrd="0" parTransId="{A1BD8C01-BC0C-4ACD-AD21-6803475370A9}" sibTransId="{3D0E8BCC-3F73-4A06-A838-F612F4371461}"/>
    <dgm:cxn modelId="{B4156CE7-6406-4CDF-A01E-D360C4CB4C56}" type="presOf" srcId="{4999981D-0CD9-4BE6-A177-3CDEE56EF3A7}" destId="{CD251493-FDB5-4811-8AA7-CFC2853B76FC}" srcOrd="0" destOrd="2" presId="urn:microsoft.com/office/officeart/2005/8/layout/cycle4"/>
    <dgm:cxn modelId="{E597352E-74B2-4583-92B0-90F5F4D4B96A}" type="presOf" srcId="{1CE1C96C-0380-42E9-8F45-584AF992823E}" destId="{CD251493-FDB5-4811-8AA7-CFC2853B76FC}" srcOrd="0" destOrd="4" presId="urn:microsoft.com/office/officeart/2005/8/layout/cycle4"/>
    <dgm:cxn modelId="{E12AEFDC-7F78-4FF5-BBDD-061359CBA340}" srcId="{D4C84D92-E668-46F3-BF05-4ED16B166C63}" destId="{B785FF7E-B3F3-43A3-8FD4-851179052C82}" srcOrd="2" destOrd="0" parTransId="{81A10009-2197-43B4-BBCE-78259C1B3AD6}" sibTransId="{C982A0C0-9641-4033-9A6E-B6F049B7FC63}"/>
    <dgm:cxn modelId="{37B62D74-1B9E-41CD-903E-FFF9E9DD0B24}" type="presOf" srcId="{659F047E-DDBD-4F5F-BCB4-176043EE8088}" destId="{0F71121B-0585-4577-8F6F-3D27997DB284}" srcOrd="0" destOrd="3" presId="urn:microsoft.com/office/officeart/2005/8/layout/cycle4"/>
    <dgm:cxn modelId="{04148158-7A72-4282-83A8-DF195D9449B9}" type="presOf" srcId="{D4C84D92-E668-46F3-BF05-4ED16B166C63}" destId="{3705770C-CE27-4B10-8E0F-64950ABA4CA4}" srcOrd="0" destOrd="0" presId="urn:microsoft.com/office/officeart/2005/8/layout/cycle4"/>
    <dgm:cxn modelId="{2BFC6143-A161-475C-A0A6-7FC6D067708C}" type="presOf" srcId="{8D9560F7-A626-4BCD-B2C3-EB98C92C6D0A}" destId="{CD251493-FDB5-4811-8AA7-CFC2853B76FC}" srcOrd="0" destOrd="0" presId="urn:microsoft.com/office/officeart/2005/8/layout/cycle4"/>
    <dgm:cxn modelId="{66CDD839-5E8F-4C99-9FBF-63E32951EC82}" type="presOf" srcId="{76AB5C5A-2DB3-4CD0-BD78-803B86BC3DD2}" destId="{A530F082-8259-4202-934C-1BF4BEA70B98}" srcOrd="0" destOrd="0" presId="urn:microsoft.com/office/officeart/2005/8/layout/cycle4"/>
    <dgm:cxn modelId="{F5A18BFB-5356-4529-ACAC-BB32E8EC333C}" srcId="{DD6C06E3-5ED2-4AA0-9BF0-1DCB31229044}" destId="{D4C84D92-E668-46F3-BF05-4ED16B166C63}" srcOrd="0" destOrd="0" parTransId="{8976CBF1-CDE3-4AA8-ADBE-3015D86C1E9F}" sibTransId="{1095F511-8525-476D-8E6E-6C9117D36ED9}"/>
    <dgm:cxn modelId="{AF65C176-D3C9-4B37-B8E1-CF8875E4F61E}" type="presOf" srcId="{1CE1C96C-0380-42E9-8F45-584AF992823E}" destId="{2F43F7CE-2BD0-4DF8-BCB4-A665A147E2A8}" srcOrd="1" destOrd="4" presId="urn:microsoft.com/office/officeart/2005/8/layout/cycle4"/>
    <dgm:cxn modelId="{ABB137D5-FEAC-4A8D-A6D6-4A11B8F16763}" type="presOf" srcId="{4324E7C4-6C9D-499C-B096-543571CBE411}" destId="{A530F082-8259-4202-934C-1BF4BEA70B98}" srcOrd="0" destOrd="2" presId="urn:microsoft.com/office/officeart/2005/8/layout/cycle4"/>
    <dgm:cxn modelId="{8FDC1279-C67F-4319-B1CB-F25F892FF843}" type="presOf" srcId="{CADBABCD-CEA3-4CEA-AB7E-AEF3BFC9DDDD}" destId="{6F06F99F-354E-4A6B-896A-9530D4315A2D}" srcOrd="0" destOrd="0" presId="urn:microsoft.com/office/officeart/2005/8/layout/cycle4"/>
    <dgm:cxn modelId="{EA5386BD-66A7-4A60-98BD-BED1DEAFD6A5}" type="presOf" srcId="{26EEA8A6-B329-45A2-BBD5-6395B3DDE04A}" destId="{2F43F7CE-2BD0-4DF8-BCB4-A665A147E2A8}" srcOrd="1" destOrd="1" presId="urn:microsoft.com/office/officeart/2005/8/layout/cycle4"/>
    <dgm:cxn modelId="{DA12D2E5-D0AA-49BC-8BBB-82F42F4A6B24}" srcId="{39A065F0-5C0E-4EDE-B4C5-0CDA587804A5}" destId="{1CE1C96C-0380-42E9-8F45-584AF992823E}" srcOrd="4" destOrd="0" parTransId="{3EB37782-C7C3-4713-8ED4-E83350D819ED}" sibTransId="{6392B73E-5159-4143-BFDB-C93B4BA3C699}"/>
    <dgm:cxn modelId="{E6B84ACD-8871-4067-97A7-109F6AE2BEA3}" type="presOf" srcId="{943C1AD2-5CE3-4063-8068-7A443C3FC0D4}" destId="{A530F082-8259-4202-934C-1BF4BEA70B98}" srcOrd="0" destOrd="1" presId="urn:microsoft.com/office/officeart/2005/8/layout/cycle4"/>
    <dgm:cxn modelId="{482AF47E-8A88-4EA7-A867-6861286F0D08}" srcId="{D4C84D92-E668-46F3-BF05-4ED16B166C63}" destId="{659F047E-DDBD-4F5F-BCB4-176043EE8088}" srcOrd="3" destOrd="0" parTransId="{7E5695B9-35C6-4BE3-BBE5-CF996AAE200B}" sibTransId="{7F1BC42A-0628-463B-8773-17EA6FDD369F}"/>
    <dgm:cxn modelId="{A64A7978-9597-49AB-930E-39C5EDE1E2A7}" type="presParOf" srcId="{10DC3312-7DB4-457B-AD75-A2C05C2654BB}" destId="{8481E2CA-FD7E-4D51-B584-A0A7418EED61}" srcOrd="0" destOrd="0" presId="urn:microsoft.com/office/officeart/2005/8/layout/cycle4"/>
    <dgm:cxn modelId="{4E019E67-4F5C-4960-B7C9-0F30270DCB63}" type="presParOf" srcId="{8481E2CA-FD7E-4D51-B584-A0A7418EED61}" destId="{0966CBDC-3BD4-4641-B18A-7539C42C28D9}" srcOrd="0" destOrd="0" presId="urn:microsoft.com/office/officeart/2005/8/layout/cycle4"/>
    <dgm:cxn modelId="{C8301181-0B2F-4997-8091-FCE9C7773CCC}" type="presParOf" srcId="{0966CBDC-3BD4-4641-B18A-7539C42C28D9}" destId="{0F71121B-0585-4577-8F6F-3D27997DB284}" srcOrd="0" destOrd="0" presId="urn:microsoft.com/office/officeart/2005/8/layout/cycle4"/>
    <dgm:cxn modelId="{7C9F2543-45F0-42CA-9D60-CB55F2A0B8E8}" type="presParOf" srcId="{0966CBDC-3BD4-4641-B18A-7539C42C28D9}" destId="{5697A226-77AD-4CF1-B737-47171BA999BF}" srcOrd="1" destOrd="0" presId="urn:microsoft.com/office/officeart/2005/8/layout/cycle4"/>
    <dgm:cxn modelId="{AE37D63F-1995-4DEF-BC41-B134D9D781C8}" type="presParOf" srcId="{8481E2CA-FD7E-4D51-B584-A0A7418EED61}" destId="{90246A33-8874-412C-A69C-44EFDA9EB715}" srcOrd="1" destOrd="0" presId="urn:microsoft.com/office/officeart/2005/8/layout/cycle4"/>
    <dgm:cxn modelId="{8FB9AD0F-EE41-48AE-B23F-664866E478A6}" type="presParOf" srcId="{90246A33-8874-412C-A69C-44EFDA9EB715}" destId="{43C141AF-C2B8-4A56-9507-4D2B9CAF3A22}" srcOrd="0" destOrd="0" presId="urn:microsoft.com/office/officeart/2005/8/layout/cycle4"/>
    <dgm:cxn modelId="{E4EA504B-EE6F-4582-9FCE-309A1F898E36}" type="presParOf" srcId="{90246A33-8874-412C-A69C-44EFDA9EB715}" destId="{C282D219-6930-4EC7-839A-D6DF4E2B58DB}" srcOrd="1" destOrd="0" presId="urn:microsoft.com/office/officeart/2005/8/layout/cycle4"/>
    <dgm:cxn modelId="{D9C9E3FF-DD54-4B57-A44C-953F49B18FB4}" type="presParOf" srcId="{8481E2CA-FD7E-4D51-B584-A0A7418EED61}" destId="{73527C9F-427E-4B8A-8DD2-584FD1EE1B55}" srcOrd="2" destOrd="0" presId="urn:microsoft.com/office/officeart/2005/8/layout/cycle4"/>
    <dgm:cxn modelId="{4019F785-7F15-4AE2-8DF1-45AE2DF59566}" type="presParOf" srcId="{73527C9F-427E-4B8A-8DD2-584FD1EE1B55}" destId="{CD251493-FDB5-4811-8AA7-CFC2853B76FC}" srcOrd="0" destOrd="0" presId="urn:microsoft.com/office/officeart/2005/8/layout/cycle4"/>
    <dgm:cxn modelId="{098606F8-0726-429A-843F-B6A861E9B328}" type="presParOf" srcId="{73527C9F-427E-4B8A-8DD2-584FD1EE1B55}" destId="{2F43F7CE-2BD0-4DF8-BCB4-A665A147E2A8}" srcOrd="1" destOrd="0" presId="urn:microsoft.com/office/officeart/2005/8/layout/cycle4"/>
    <dgm:cxn modelId="{4BEA91E2-EDBD-4423-A881-FE1FDB06276F}" type="presParOf" srcId="{8481E2CA-FD7E-4D51-B584-A0A7418EED61}" destId="{64A842BB-D5BF-480A-90C1-9ABC540B1819}" srcOrd="3" destOrd="0" presId="urn:microsoft.com/office/officeart/2005/8/layout/cycle4"/>
    <dgm:cxn modelId="{1F8174D3-6341-401B-A83E-FA987CD5D6E0}" type="presParOf" srcId="{64A842BB-D5BF-480A-90C1-9ABC540B1819}" destId="{A530F082-8259-4202-934C-1BF4BEA70B98}" srcOrd="0" destOrd="0" presId="urn:microsoft.com/office/officeart/2005/8/layout/cycle4"/>
    <dgm:cxn modelId="{F75C819D-F1BC-4B2E-8693-01E54EE94F4F}" type="presParOf" srcId="{64A842BB-D5BF-480A-90C1-9ABC540B1819}" destId="{AE6CCEE1-DE1E-4FF7-BFCD-3506256AB76C}" srcOrd="1" destOrd="0" presId="urn:microsoft.com/office/officeart/2005/8/layout/cycle4"/>
    <dgm:cxn modelId="{5738AC1E-4E1A-4C6E-AFDA-503D7551F39C}" type="presParOf" srcId="{8481E2CA-FD7E-4D51-B584-A0A7418EED61}" destId="{960D0132-BDA3-4668-AB3C-0664071BF191}" srcOrd="4" destOrd="0" presId="urn:microsoft.com/office/officeart/2005/8/layout/cycle4"/>
    <dgm:cxn modelId="{69A0D1BD-87C8-4434-97DF-A678F5FC890D}" type="presParOf" srcId="{10DC3312-7DB4-457B-AD75-A2C05C2654BB}" destId="{A40AF81E-101A-464F-8893-96A729B73131}" srcOrd="1" destOrd="0" presId="urn:microsoft.com/office/officeart/2005/8/layout/cycle4"/>
    <dgm:cxn modelId="{15CF62A5-2B1A-445D-8BDA-9FD9A7ED4131}" type="presParOf" srcId="{A40AF81E-101A-464F-8893-96A729B73131}" destId="{3705770C-CE27-4B10-8E0F-64950ABA4CA4}" srcOrd="0" destOrd="0" presId="urn:microsoft.com/office/officeart/2005/8/layout/cycle4"/>
    <dgm:cxn modelId="{C493F74D-8FE8-4884-81D3-5A922CB74D67}" type="presParOf" srcId="{A40AF81E-101A-464F-8893-96A729B73131}" destId="{88B631BC-7315-4FD2-9FA1-3CEA78949857}" srcOrd="1" destOrd="0" presId="urn:microsoft.com/office/officeart/2005/8/layout/cycle4"/>
    <dgm:cxn modelId="{2F0FE8C5-5544-4BBE-BDDF-083E4FEF6BC3}" type="presParOf" srcId="{A40AF81E-101A-464F-8893-96A729B73131}" destId="{113A7352-5C5D-416C-BE02-F3504C04F3B7}" srcOrd="2" destOrd="0" presId="urn:microsoft.com/office/officeart/2005/8/layout/cycle4"/>
    <dgm:cxn modelId="{C7C93B32-CFBC-4CA1-AA3D-97772F58C348}" type="presParOf" srcId="{A40AF81E-101A-464F-8893-96A729B73131}" destId="{6F06F99F-354E-4A6B-896A-9530D4315A2D}" srcOrd="3" destOrd="0" presId="urn:microsoft.com/office/officeart/2005/8/layout/cycle4"/>
    <dgm:cxn modelId="{890B538A-8703-449A-A829-57640ADFBF75}" type="presParOf" srcId="{A40AF81E-101A-464F-8893-96A729B73131}" destId="{054CDBE0-C70D-4D95-B69D-B990EB09E9BD}" srcOrd="4" destOrd="0" presId="urn:microsoft.com/office/officeart/2005/8/layout/cycle4"/>
    <dgm:cxn modelId="{4F6BA813-3D42-4F84-BFDA-71122626591C}" type="presParOf" srcId="{10DC3312-7DB4-457B-AD75-A2C05C2654BB}" destId="{8E3BF4FA-37D9-4570-9AB4-96BBAA6C94DA}" srcOrd="2" destOrd="0" presId="urn:microsoft.com/office/officeart/2005/8/layout/cycle4"/>
    <dgm:cxn modelId="{627FA0E8-9EEF-46B7-8D9F-070A0181E091}" type="presParOf" srcId="{10DC3312-7DB4-457B-AD75-A2C05C2654BB}" destId="{51C9A5E5-4673-439A-877F-FB57D43C8E62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51493-FDB5-4811-8AA7-CFC2853B76FC}">
      <dsp:nvSpPr>
        <dsp:cNvPr id="0" name=""/>
        <dsp:cNvSpPr/>
      </dsp:nvSpPr>
      <dsp:spPr>
        <a:xfrm>
          <a:off x="5753271" y="2727176"/>
          <a:ext cx="1981213" cy="1283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Chanin</a:t>
          </a:r>
          <a:r>
            <a:rPr lang="en-US" sz="900" kern="1200" dirty="0" smtClean="0"/>
            <a:t>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Japen</a:t>
          </a:r>
          <a:r>
            <a:rPr lang="en-US" sz="900" kern="1200" dirty="0" smtClean="0"/>
            <a:t>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USA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UK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</dsp:txBody>
      <dsp:txXfrm>
        <a:off x="6375827" y="3076213"/>
        <a:ext cx="1330465" cy="906148"/>
      </dsp:txXfrm>
    </dsp:sp>
    <dsp:sp modelId="{A530F082-8259-4202-934C-1BF4BEA70B98}">
      <dsp:nvSpPr>
        <dsp:cNvPr id="0" name=""/>
        <dsp:cNvSpPr/>
      </dsp:nvSpPr>
      <dsp:spPr>
        <a:xfrm>
          <a:off x="2520764" y="2727176"/>
          <a:ext cx="1981213" cy="1283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Losting</a:t>
          </a:r>
          <a:r>
            <a:rPr lang="en-US" sz="900" kern="1200" dirty="0" smtClean="0"/>
            <a:t> time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err="1" smtClean="0"/>
            <a:t>Foucs</a:t>
          </a:r>
          <a:r>
            <a:rPr lang="en-US" sz="900" kern="1200" dirty="0" smtClean="0"/>
            <a:t> on the students level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And teacher quality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No creativities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No </a:t>
          </a:r>
          <a:endParaRPr lang="en-US" sz="900" kern="1200" dirty="0"/>
        </a:p>
      </dsp:txBody>
      <dsp:txXfrm>
        <a:off x="2548956" y="3076213"/>
        <a:ext cx="1330465" cy="906148"/>
      </dsp:txXfrm>
    </dsp:sp>
    <dsp:sp modelId="{43C141AF-C2B8-4A56-9507-4D2B9CAF3A22}">
      <dsp:nvSpPr>
        <dsp:cNvPr id="0" name=""/>
        <dsp:cNvSpPr/>
      </dsp:nvSpPr>
      <dsp:spPr>
        <a:xfrm>
          <a:off x="5753271" y="0"/>
          <a:ext cx="1981213" cy="1283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baseline="0" dirty="0"/>
            <a:t> </a:t>
          </a:r>
          <a:r>
            <a:rPr lang="en-US" sz="900" kern="1200" baseline="0" dirty="0" smtClean="0"/>
            <a:t>Absent students &amp; </a:t>
          </a:r>
          <a:r>
            <a:rPr lang="en-US" sz="900" kern="1200" baseline="0" dirty="0" err="1" smtClean="0"/>
            <a:t>Techers</a:t>
          </a:r>
          <a:r>
            <a:rPr lang="en-US" sz="900" kern="1200" baseline="0" dirty="0" smtClean="0"/>
            <a:t> Software like APP </a:t>
          </a:r>
          <a:endParaRPr lang="en-US" sz="900" kern="1200" dirty="0"/>
        </a:p>
      </dsp:txBody>
      <dsp:txXfrm>
        <a:off x="6375827" y="28192"/>
        <a:ext cx="1330465" cy="906148"/>
      </dsp:txXfrm>
    </dsp:sp>
    <dsp:sp modelId="{0F71121B-0585-4577-8F6F-3D27997DB284}">
      <dsp:nvSpPr>
        <dsp:cNvPr id="0" name=""/>
        <dsp:cNvSpPr/>
      </dsp:nvSpPr>
      <dsp:spPr>
        <a:xfrm>
          <a:off x="2520764" y="0"/>
          <a:ext cx="1981213" cy="1283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Human Behaviors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Management theory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Sociotechnical theory  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</dsp:txBody>
      <dsp:txXfrm>
        <a:off x="2548956" y="28192"/>
        <a:ext cx="1330465" cy="906148"/>
      </dsp:txXfrm>
    </dsp:sp>
    <dsp:sp modelId="{3705770C-CE27-4B10-8E0F-64950ABA4CA4}">
      <dsp:nvSpPr>
        <dsp:cNvPr id="0" name=""/>
        <dsp:cNvSpPr/>
      </dsp:nvSpPr>
      <dsp:spPr>
        <a:xfrm>
          <a:off x="3350949" y="228601"/>
          <a:ext cx="1736569" cy="17365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Theories </a:t>
          </a:r>
          <a:endParaRPr lang="en-US" sz="1800" kern="1200" dirty="0"/>
        </a:p>
      </dsp:txBody>
      <dsp:txXfrm>
        <a:off x="3859578" y="737230"/>
        <a:ext cx="1227940" cy="1227940"/>
      </dsp:txXfrm>
    </dsp:sp>
    <dsp:sp modelId="{88B631BC-7315-4FD2-9FA1-3CEA78949857}">
      <dsp:nvSpPr>
        <dsp:cNvPr id="0" name=""/>
        <dsp:cNvSpPr/>
      </dsp:nvSpPr>
      <dsp:spPr>
        <a:xfrm rot="5400000">
          <a:off x="5167730" y="228601"/>
          <a:ext cx="1736569" cy="17365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Examples of software or APP</a:t>
          </a:r>
          <a:endParaRPr lang="en-US" sz="1800" kern="1200" dirty="0"/>
        </a:p>
      </dsp:txBody>
      <dsp:txXfrm rot="-5400000">
        <a:off x="5167730" y="737230"/>
        <a:ext cx="1227940" cy="1227940"/>
      </dsp:txXfrm>
    </dsp:sp>
    <dsp:sp modelId="{113A7352-5C5D-416C-BE02-F3504C04F3B7}">
      <dsp:nvSpPr>
        <dsp:cNvPr id="0" name=""/>
        <dsp:cNvSpPr/>
      </dsp:nvSpPr>
      <dsp:spPr>
        <a:xfrm rot="10800000">
          <a:off x="5167730" y="2045382"/>
          <a:ext cx="1736569" cy="17365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History of smart school</a:t>
          </a:r>
          <a:endParaRPr lang="en-US" sz="1800" kern="1200" dirty="0"/>
        </a:p>
      </dsp:txBody>
      <dsp:txXfrm rot="10800000">
        <a:off x="5167730" y="2045382"/>
        <a:ext cx="1227940" cy="1227940"/>
      </dsp:txXfrm>
    </dsp:sp>
    <dsp:sp modelId="{6F06F99F-354E-4A6B-896A-9530D4315A2D}">
      <dsp:nvSpPr>
        <dsp:cNvPr id="0" name=""/>
        <dsp:cNvSpPr/>
      </dsp:nvSpPr>
      <dsp:spPr>
        <a:xfrm rot="16200000">
          <a:off x="3350949" y="2045382"/>
          <a:ext cx="1736569" cy="1736569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Issues </a:t>
          </a:r>
          <a:endParaRPr lang="en-US" sz="1800" kern="1200" dirty="0"/>
        </a:p>
      </dsp:txBody>
      <dsp:txXfrm rot="5400000">
        <a:off x="3859578" y="2045382"/>
        <a:ext cx="1227940" cy="1227940"/>
      </dsp:txXfrm>
    </dsp:sp>
    <dsp:sp modelId="{8E3BF4FA-37D9-4570-9AB4-96BBAA6C94DA}">
      <dsp:nvSpPr>
        <dsp:cNvPr id="0" name=""/>
        <dsp:cNvSpPr/>
      </dsp:nvSpPr>
      <dsp:spPr>
        <a:xfrm>
          <a:off x="4827836" y="1644327"/>
          <a:ext cx="599577" cy="52137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C9A5E5-4673-439A-877F-FB57D43C8E62}">
      <dsp:nvSpPr>
        <dsp:cNvPr id="0" name=""/>
        <dsp:cNvSpPr/>
      </dsp:nvSpPr>
      <dsp:spPr>
        <a:xfrm rot="10800000">
          <a:off x="4827836" y="1844854"/>
          <a:ext cx="599577" cy="521372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12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54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8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928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832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4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2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764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3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341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2913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7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4353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27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13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5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3B937-80A3-4977-ADCC-DDE5304B5E22}" type="datetimeFigureOut">
              <a:rPr lang="en-US" smtClean="0"/>
              <a:t>11/9/2019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F39AFE-8E8D-4939-AB12-4FCF0950E1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67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0076296"/>
              </p:ext>
            </p:extLst>
          </p:nvPr>
        </p:nvGraphicFramePr>
        <p:xfrm>
          <a:off x="1250950" y="1128713"/>
          <a:ext cx="10255250" cy="4010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1430867" y="1394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Topic: A </a:t>
            </a:r>
            <a:r>
              <a:rPr lang="en-US" b="1" dirty="0"/>
              <a:t>Study on the Advantages of Implementing Smart School Management and Administration  throughout the UAE Education </a:t>
            </a:r>
            <a:r>
              <a:rPr lang="en-US" b="1" dirty="0" smtClean="0"/>
              <a:t>System.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00666" y="545956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</a:rPr>
              <a:t>1-</a:t>
            </a:r>
            <a:r>
              <a:rPr lang="en-US" dirty="0" smtClean="0"/>
              <a:t>2- Geographically: Government school – non Government school ( principal and Vice principal –  teachers </a:t>
            </a:r>
          </a:p>
          <a:p>
            <a:r>
              <a:rPr lang="en-US" b="0" i="0" dirty="0" smtClean="0">
                <a:effectLst/>
                <a:latin typeface="Arial" panose="020B0604020202020204" pitchFamily="34" charset="0"/>
              </a:rPr>
              <a:t>Needing 15 </a:t>
            </a:r>
            <a:r>
              <a:rPr lang="en-US" b="0" i="0" dirty="0" err="1" smtClean="0">
                <a:effectLst/>
                <a:latin typeface="Arial" panose="020B0604020202020204" pitchFamily="34" charset="0"/>
              </a:rPr>
              <a:t>Authery</a:t>
            </a:r>
            <a:r>
              <a:rPr lang="en-US" b="0" i="0" dirty="0" smtClean="0">
                <a:effectLst/>
                <a:latin typeface="Arial" panose="020B0604020202020204" pitchFamily="34" charset="0"/>
              </a:rPr>
              <a:t> who wrote about smart school and who management this school </a:t>
            </a:r>
            <a:endParaRPr lang="en-US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0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 To study and evaluate the school management systems adopted by the schools in the UAE.</a:t>
            </a:r>
          </a:p>
          <a:p>
            <a:r>
              <a:rPr lang="en-US" dirty="0"/>
              <a:t>2. To research and identify the potential challenges and problems in the current school management systems.</a:t>
            </a:r>
          </a:p>
          <a:p>
            <a:r>
              <a:rPr lang="en-US" dirty="0" smtClean="0"/>
              <a:t>4</a:t>
            </a:r>
            <a:r>
              <a:rPr lang="en-US" dirty="0"/>
              <a:t>. To study the impact of the implementation of a SMART school management system on the overall efficiency and performance of the schools in the UAE.</a:t>
            </a:r>
          </a:p>
          <a:p>
            <a:r>
              <a:rPr lang="en-US" dirty="0"/>
              <a:t>5. To recommend ways to further improve and enhance the effectiveness of the school management system </a:t>
            </a:r>
            <a:r>
              <a:rPr lang="en-US" dirty="0" smtClean="0"/>
              <a:t>through </a:t>
            </a:r>
            <a:r>
              <a:rPr lang="en-US" dirty="0"/>
              <a:t>the implementation of a SMART school management system</a:t>
            </a:r>
          </a:p>
        </p:txBody>
      </p:sp>
    </p:spTree>
    <p:extLst>
      <p:ext uri="{BB962C8B-B14F-4D97-AF65-F5344CB8AC3E}">
        <p14:creationId xmlns:p14="http://schemas.microsoft.com/office/powerpoint/2010/main" val="164125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What different school management systems  are being adopted by the schools in </a:t>
            </a:r>
            <a:r>
              <a:rPr lang="en-US" dirty="0" smtClean="0"/>
              <a:t>others school ?</a:t>
            </a:r>
            <a:endParaRPr lang="en-US" dirty="0"/>
          </a:p>
          <a:p>
            <a:r>
              <a:rPr lang="en-US" dirty="0"/>
              <a:t>2. What are the potential challenges and problems in the current school management systems?</a:t>
            </a:r>
          </a:p>
          <a:p>
            <a:r>
              <a:rPr lang="en-US" dirty="0"/>
              <a:t>3. What SMART school management systems are available in the UAE?</a:t>
            </a:r>
          </a:p>
          <a:p>
            <a:r>
              <a:rPr lang="en-US" dirty="0"/>
              <a:t>4. What impact does the implementation of a SMART school management system have on the overall efficiency and performance of the schools in the UAE?</a:t>
            </a:r>
          </a:p>
          <a:p>
            <a:r>
              <a:rPr lang="en-US" dirty="0"/>
              <a:t>5. How can the implementation of a SMART school management system further improve and enhance the ability of school management?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52961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175</TotalTime>
  <Words>277</Words>
  <Application>Microsoft Office PowerPoint</Application>
  <PresentationFormat>Widescreen</PresentationFormat>
  <Paragraphs>31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PowerPoint Presentation</vt:lpstr>
      <vt:lpstr>Objection</vt:lpstr>
      <vt:lpstr>Questions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Study on the Advantages of Implementing Smart School Management throughout the UAE Education System</dc:title>
  <dc:creator>hind alateeqi</dc:creator>
  <cp:lastModifiedBy>hind alateeqi</cp:lastModifiedBy>
  <cp:revision>11</cp:revision>
  <dcterms:created xsi:type="dcterms:W3CDTF">2019-10-19T14:55:27Z</dcterms:created>
  <dcterms:modified xsi:type="dcterms:W3CDTF">2019-11-09T08:55:54Z</dcterms:modified>
</cp:coreProperties>
</file>